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501" y="1597162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08" y="1771300"/>
            <a:ext cx="8359120" cy="4646278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175" y="1676831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Circuit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 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LDR/STR 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7310-3F30-488F-8FC4-E1E22423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4FE46-7173-426F-868E-67DF5F3B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0" y="1462216"/>
            <a:ext cx="8533986" cy="50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3" y="1788413"/>
            <a:ext cx="7750655" cy="24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0" y="1985892"/>
            <a:ext cx="10361332" cy="41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1" y="177223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84" y="1543575"/>
            <a:ext cx="7250432" cy="4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495</Words>
  <Application>Microsoft Office PowerPoint</Application>
  <PresentationFormat>Widescreen</PresentationFormat>
  <Paragraphs>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Light up the Red LED (PB.2)</vt:lpstr>
      <vt:lpstr>GPIO Initialization</vt:lpstr>
      <vt:lpstr>Basic Structure of an I/O Port Bit Input and Output</vt:lpstr>
      <vt:lpstr>Basic Structure of an I/O Port Bit: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8</cp:revision>
  <dcterms:created xsi:type="dcterms:W3CDTF">2021-08-26T08:22:37Z</dcterms:created>
  <dcterms:modified xsi:type="dcterms:W3CDTF">2021-08-28T03:44:01Z</dcterms:modified>
</cp:coreProperties>
</file>